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entury Gothic Paneuropean" panose="020B0604020202020204" charset="0"/>
      <p:regular r:id="rId3"/>
    </p:embeddedFont>
    <p:embeddedFont>
      <p:font typeface="Playlist Script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font" Target="fonts/font2.fntdata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1A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03777" y="9007687"/>
            <a:ext cx="1562912" cy="156291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15688" y="7297750"/>
            <a:ext cx="2739090" cy="27390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75BE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32442" y="-1436412"/>
            <a:ext cx="2498295" cy="249829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390272" y="-985487"/>
            <a:ext cx="3517073" cy="351707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75BE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16451" y="7638560"/>
            <a:ext cx="1767536" cy="176753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75BE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134530" y="8364277"/>
            <a:ext cx="2547133" cy="25471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972800" y="0"/>
            <a:ext cx="7315200" cy="10287000"/>
            <a:chOff x="0" y="0"/>
            <a:chExt cx="1696943" cy="238632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96943" cy="2386326"/>
            </a:xfrm>
            <a:custGeom>
              <a:avLst/>
              <a:gdLst/>
              <a:ahLst/>
              <a:cxnLst/>
              <a:rect l="l" t="t" r="r" b="b"/>
              <a:pathLst>
                <a:path w="1696943" h="2386326">
                  <a:moveTo>
                    <a:pt x="0" y="0"/>
                  </a:moveTo>
                  <a:lnTo>
                    <a:pt x="1696943" y="0"/>
                  </a:lnTo>
                  <a:lnTo>
                    <a:pt x="1696943" y="2386326"/>
                  </a:lnTo>
                  <a:lnTo>
                    <a:pt x="0" y="2386326"/>
                  </a:lnTo>
                  <a:close/>
                </a:path>
              </a:pathLst>
            </a:custGeom>
            <a:solidFill>
              <a:srgbClr val="8A75B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696943" cy="2424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300087" y="0"/>
            <a:ext cx="3188973" cy="5830080"/>
            <a:chOff x="0" y="0"/>
            <a:chExt cx="739762" cy="135243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39762" cy="1352432"/>
            </a:xfrm>
            <a:custGeom>
              <a:avLst/>
              <a:gdLst/>
              <a:ahLst/>
              <a:cxnLst/>
              <a:rect l="l" t="t" r="r" b="b"/>
              <a:pathLst>
                <a:path w="739762" h="1352432">
                  <a:moveTo>
                    <a:pt x="0" y="0"/>
                  </a:moveTo>
                  <a:lnTo>
                    <a:pt x="739762" y="0"/>
                  </a:lnTo>
                  <a:lnTo>
                    <a:pt x="739762" y="1352432"/>
                  </a:lnTo>
                  <a:lnTo>
                    <a:pt x="0" y="1352432"/>
                  </a:lnTo>
                  <a:close/>
                </a:path>
              </a:pathLst>
            </a:custGeom>
            <a:solidFill>
              <a:srgbClr val="4C1A5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739762" cy="13905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5248550" y="6667005"/>
            <a:ext cx="2739090" cy="273909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1A5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630400" y="-568646"/>
            <a:ext cx="1767536" cy="1767536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1A5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062345" y="1061883"/>
            <a:ext cx="14163310" cy="8344213"/>
            <a:chOff x="0" y="0"/>
            <a:chExt cx="3285532" cy="1935648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285532" cy="1935648"/>
            </a:xfrm>
            <a:custGeom>
              <a:avLst/>
              <a:gdLst/>
              <a:ahLst/>
              <a:cxnLst/>
              <a:rect l="l" t="t" r="r" b="b"/>
              <a:pathLst>
                <a:path w="3285532" h="1935648">
                  <a:moveTo>
                    <a:pt x="0" y="0"/>
                  </a:moveTo>
                  <a:lnTo>
                    <a:pt x="3285532" y="0"/>
                  </a:lnTo>
                  <a:lnTo>
                    <a:pt x="3285532" y="1935648"/>
                  </a:lnTo>
                  <a:lnTo>
                    <a:pt x="0" y="1935648"/>
                  </a:lnTo>
                  <a:close/>
                </a:path>
              </a:pathLst>
            </a:custGeom>
            <a:solidFill>
              <a:srgbClr val="F2F2F2">
                <a:alpha val="87843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3285532" cy="1973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5427539" y="-568646"/>
            <a:ext cx="3261058" cy="3261058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6939978" y="8226231"/>
            <a:ext cx="1562912" cy="1562912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>
            <a:off x="16225655" y="-86811"/>
            <a:ext cx="1991912" cy="1928063"/>
          </a:xfrm>
          <a:custGeom>
            <a:avLst/>
            <a:gdLst/>
            <a:ahLst/>
            <a:cxnLst/>
            <a:rect l="l" t="t" r="r" b="b"/>
            <a:pathLst>
              <a:path w="1991912" h="1928063">
                <a:moveTo>
                  <a:pt x="0" y="0"/>
                </a:moveTo>
                <a:lnTo>
                  <a:pt x="1991912" y="0"/>
                </a:lnTo>
                <a:lnTo>
                  <a:pt x="1991912" y="1928064"/>
                </a:lnTo>
                <a:lnTo>
                  <a:pt x="0" y="1928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0458" t="-27568" r="-86949" b="-578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TextBox 42"/>
          <p:cNvSpPr txBox="1"/>
          <p:nvPr/>
        </p:nvSpPr>
        <p:spPr>
          <a:xfrm>
            <a:off x="2625366" y="4273954"/>
            <a:ext cx="13037267" cy="1751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76"/>
              </a:lnSpc>
            </a:pPr>
            <a:r>
              <a:rPr lang="en-US" sz="6195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to our agents selected to be on an RAR and CVR MLS Committee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100530" y="926223"/>
            <a:ext cx="14277987" cy="3424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732"/>
              </a:lnSpc>
            </a:pPr>
            <a:r>
              <a:rPr lang="en-US" sz="19094" dirty="0">
                <a:solidFill>
                  <a:srgbClr val="4C1A57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Congratulations</a:t>
            </a:r>
          </a:p>
        </p:txBody>
      </p:sp>
      <p:sp>
        <p:nvSpPr>
          <p:cNvPr id="44" name="TextBox 42">
            <a:extLst>
              <a:ext uri="{FF2B5EF4-FFF2-40B4-BE49-F238E27FC236}">
                <a16:creationId xmlns:a16="http://schemas.microsoft.com/office/drawing/2014/main" id="{69E4628D-32A7-40C5-A791-CC428B5D53F8}"/>
              </a:ext>
            </a:extLst>
          </p:cNvPr>
          <p:cNvSpPr txBox="1"/>
          <p:nvPr/>
        </p:nvSpPr>
        <p:spPr>
          <a:xfrm>
            <a:off x="2601714" y="6401695"/>
            <a:ext cx="13037267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76"/>
              </a:lnSpc>
            </a:pPr>
            <a:r>
              <a:rPr lang="en-US" sz="6195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Realtor Name, Committee</a:t>
            </a:r>
            <a:br>
              <a:rPr lang="en-US" sz="6195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</a:br>
            <a:r>
              <a:rPr lang="en-US" sz="6195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Realtor Name, Committee</a:t>
            </a:r>
            <a:br>
              <a:rPr lang="en-US" sz="6195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</a:br>
            <a:r>
              <a:rPr lang="en-US" sz="6195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Realtor Name, Committee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79CA51F1130547AD12104B42A77706" ma:contentTypeVersion="19" ma:contentTypeDescription="Create a new document." ma:contentTypeScope="" ma:versionID="02413e213a5a22a775156e86a6759003">
  <xsd:schema xmlns:xsd="http://www.w3.org/2001/XMLSchema" xmlns:xs="http://www.w3.org/2001/XMLSchema" xmlns:p="http://schemas.microsoft.com/office/2006/metadata/properties" xmlns:ns2="1893557f-66f0-4bd8-aec2-53e2b8d0e6ba" xmlns:ns3="92d3a81e-18c0-4964-8ba1-ce74168bfae8" targetNamespace="http://schemas.microsoft.com/office/2006/metadata/properties" ma:root="true" ma:fieldsID="54742d8b47f5fda62b1a67c4409d279c" ns2:_="" ns3:_="">
    <xsd:import namespace="1893557f-66f0-4bd8-aec2-53e2b8d0e6ba"/>
    <xsd:import namespace="92d3a81e-18c0-4964-8ba1-ce74168bfa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3557f-66f0-4bd8-aec2-53e2b8d0e6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1f71866-53a2-4b20-ae22-faf1820636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6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d3a81e-18c0-4964-8ba1-ce74168bfa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303bab2-bd96-485e-9488-6116217306b5}" ma:internalName="TaxCatchAll" ma:showField="CatchAllData" ma:web="92d3a81e-18c0-4964-8ba1-ce74168bfa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1893557f-66f0-4bd8-aec2-53e2b8d0e6ba" xsi:nil="true"/>
    <lcf76f155ced4ddcb4097134ff3c332f xmlns="1893557f-66f0-4bd8-aec2-53e2b8d0e6ba">
      <Terms xmlns="http://schemas.microsoft.com/office/infopath/2007/PartnerControls"/>
    </lcf76f155ced4ddcb4097134ff3c332f>
    <TaxCatchAll xmlns="92d3a81e-18c0-4964-8ba1-ce74168bfae8" xsi:nil="true"/>
  </documentManagement>
</p:properties>
</file>

<file path=customXml/itemProps1.xml><?xml version="1.0" encoding="utf-8"?>
<ds:datastoreItem xmlns:ds="http://schemas.openxmlformats.org/officeDocument/2006/customXml" ds:itemID="{4F58514A-8846-4254-AE8A-08EE06021110}"/>
</file>

<file path=customXml/itemProps2.xml><?xml version="1.0" encoding="utf-8"?>
<ds:datastoreItem xmlns:ds="http://schemas.openxmlformats.org/officeDocument/2006/customXml" ds:itemID="{546DFAE5-4DF9-466E-9B2F-FBB3FB52B8AB}"/>
</file>

<file path=customXml/itemProps3.xml><?xml version="1.0" encoding="utf-8"?>
<ds:datastoreItem xmlns:ds="http://schemas.openxmlformats.org/officeDocument/2006/customXml" ds:itemID="{AB2F301C-5807-401A-BDF7-DA2D65FA39B7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Playlist Script</vt:lpstr>
      <vt:lpstr>Arial</vt:lpstr>
      <vt:lpstr>Century Gothic Paneuropean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Congrats Slide</dc:title>
  <dc:creator>Hannah Baumer</dc:creator>
  <cp:lastModifiedBy>Hannah Baumer</cp:lastModifiedBy>
  <cp:revision>2</cp:revision>
  <dcterms:created xsi:type="dcterms:W3CDTF">2006-08-16T00:00:00Z</dcterms:created>
  <dcterms:modified xsi:type="dcterms:W3CDTF">2025-02-18T18:47:19Z</dcterms:modified>
  <dc:identifier>DAGdgn8xp48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0x010100B179CA51F1130547AD12104B42A77706</vt:lpwstr>
  </property>
</Properties>
</file>